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1" r:id="rId2"/>
    <p:sldId id="413" r:id="rId3"/>
    <p:sldId id="265" r:id="rId4"/>
    <p:sldId id="266" r:id="rId5"/>
    <p:sldId id="267" r:id="rId6"/>
    <p:sldId id="278" r:id="rId7"/>
    <p:sldId id="280" r:id="rId8"/>
    <p:sldId id="295" r:id="rId9"/>
    <p:sldId id="283" r:id="rId10"/>
    <p:sldId id="284" r:id="rId11"/>
    <p:sldId id="285" r:id="rId12"/>
    <p:sldId id="287" r:id="rId13"/>
    <p:sldId id="290" r:id="rId14"/>
    <p:sldId id="257" r:id="rId15"/>
    <p:sldId id="294" r:id="rId16"/>
    <p:sldId id="281" r:id="rId17"/>
    <p:sldId id="282" r:id="rId18"/>
    <p:sldId id="302" r:id="rId19"/>
    <p:sldId id="306" r:id="rId20"/>
    <p:sldId id="273" r:id="rId21"/>
    <p:sldId id="310" r:id="rId22"/>
    <p:sldId id="312" r:id="rId23"/>
    <p:sldId id="313" r:id="rId24"/>
    <p:sldId id="296" r:id="rId25"/>
    <p:sldId id="311" r:id="rId26"/>
    <p:sldId id="417" r:id="rId27"/>
    <p:sldId id="414" r:id="rId28"/>
    <p:sldId id="264" r:id="rId29"/>
    <p:sldId id="412" r:id="rId30"/>
    <p:sldId id="343" r:id="rId31"/>
    <p:sldId id="344" r:id="rId32"/>
    <p:sldId id="418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B9E59-A6AD-4E4E-90A4-1D53D1C1131A}" type="datetimeFigureOut">
              <a:rPr lang="fr-FR" smtClean="0"/>
              <a:pPr/>
              <a:t>11/09/2013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73684-046D-436A-9AA0-A69AF2F7FB8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430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5E16-6FAD-4583-9C31-043051BB13B1}" type="datetimeFigureOut">
              <a:rPr lang="fr-FR" smtClean="0"/>
              <a:pPr/>
              <a:t>11/09/2013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B016-69B2-4ED5-A8CA-51DB85409B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5E16-6FAD-4583-9C31-043051BB13B1}" type="datetimeFigureOut">
              <a:rPr lang="fr-FR" smtClean="0"/>
              <a:pPr/>
              <a:t>11/09/2013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B016-69B2-4ED5-A8CA-51DB85409B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5E16-6FAD-4583-9C31-043051BB13B1}" type="datetimeFigureOut">
              <a:rPr lang="fr-FR" smtClean="0"/>
              <a:pPr/>
              <a:t>11/09/2013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B016-69B2-4ED5-A8CA-51DB85409B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5E16-6FAD-4583-9C31-043051BB13B1}" type="datetimeFigureOut">
              <a:rPr lang="fr-FR" smtClean="0"/>
              <a:pPr/>
              <a:t>11/09/2013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B016-69B2-4ED5-A8CA-51DB85409B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5E16-6FAD-4583-9C31-043051BB13B1}" type="datetimeFigureOut">
              <a:rPr lang="fr-FR" smtClean="0"/>
              <a:pPr/>
              <a:t>11/09/2013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B016-69B2-4ED5-A8CA-51DB85409B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5E16-6FAD-4583-9C31-043051BB13B1}" type="datetimeFigureOut">
              <a:rPr lang="fr-FR" smtClean="0"/>
              <a:pPr/>
              <a:t>11/09/2013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B016-69B2-4ED5-A8CA-51DB85409B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5E16-6FAD-4583-9C31-043051BB13B1}" type="datetimeFigureOut">
              <a:rPr lang="fr-FR" smtClean="0"/>
              <a:pPr/>
              <a:t>11/09/2013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B016-69B2-4ED5-A8CA-51DB85409B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5E16-6FAD-4583-9C31-043051BB13B1}" type="datetimeFigureOut">
              <a:rPr lang="fr-FR" smtClean="0"/>
              <a:pPr/>
              <a:t>11/09/2013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B016-69B2-4ED5-A8CA-51DB85409B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5E16-6FAD-4583-9C31-043051BB13B1}" type="datetimeFigureOut">
              <a:rPr lang="fr-FR" smtClean="0"/>
              <a:pPr/>
              <a:t>11/09/2013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B016-69B2-4ED5-A8CA-51DB85409B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5E16-6FAD-4583-9C31-043051BB13B1}" type="datetimeFigureOut">
              <a:rPr lang="fr-FR" smtClean="0"/>
              <a:pPr/>
              <a:t>11/09/2013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B016-69B2-4ED5-A8CA-51DB85409B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5E16-6FAD-4583-9C31-043051BB13B1}" type="datetimeFigureOut">
              <a:rPr lang="fr-FR" smtClean="0"/>
              <a:pPr/>
              <a:t>11/09/2013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B016-69B2-4ED5-A8CA-51DB85409B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85E16-6FAD-4583-9C31-043051BB13B1}" type="datetimeFigureOut">
              <a:rPr lang="fr-FR" smtClean="0"/>
              <a:pPr/>
              <a:t>11/09/2013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CB016-69B2-4ED5-A8CA-51DB85409B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1998 Goguey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691680" y="-246790"/>
            <a:ext cx="5328592" cy="7104790"/>
          </a:xfrm>
        </p:spPr>
      </p:pic>
    </p:spTree>
  </p:cSld>
  <p:clrMapOvr>
    <a:masterClrMapping/>
  </p:clrMapOvr>
  <p:transition advTm="267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09 JAG Pecresse S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  <p:transition advTm="303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10 Lisbonn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-387423"/>
            <a:ext cx="5434068" cy="7245424"/>
          </a:xfrm>
        </p:spPr>
      </p:pic>
    </p:spTree>
  </p:cSld>
  <p:clrMapOvr>
    <a:masterClrMapping/>
  </p:clrMapOvr>
  <p:transition advTm="297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10 Lisbonne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  <p:transition advTm="315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4027192674_b0616528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5211" y="-171400"/>
            <a:ext cx="9249211" cy="7029400"/>
          </a:xfrm>
        </p:spPr>
      </p:pic>
    </p:spTree>
  </p:cSld>
  <p:clrMapOvr>
    <a:masterClrMapping/>
  </p:clrMapOvr>
  <p:transition advTm="374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990 Colomb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2" y="404664"/>
            <a:ext cx="9138918" cy="5805264"/>
          </a:xfrm>
        </p:spPr>
      </p:pic>
    </p:spTree>
  </p:cSld>
  <p:clrMapOvr>
    <a:masterClrMapping/>
  </p:clrMapOvr>
  <p:transition advTm="276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SC_81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476672"/>
            <a:ext cx="9189649" cy="6110139"/>
          </a:xfrm>
        </p:spPr>
      </p:pic>
    </p:spTree>
  </p:cSld>
  <p:clrMapOvr>
    <a:masterClrMapping/>
  </p:clrMapOvr>
  <p:transition advTm="315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08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52199"/>
            <a:ext cx="9144000" cy="6143625"/>
          </a:xfrm>
        </p:spPr>
      </p:pic>
    </p:spTree>
  </p:cSld>
  <p:clrMapOvr>
    <a:masterClrMapping/>
  </p:clrMapOvr>
  <p:transition advTm="298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08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52199"/>
            <a:ext cx="9144000" cy="6143625"/>
          </a:xfrm>
        </p:spPr>
      </p:pic>
    </p:spTree>
  </p:cSld>
  <p:clrMapOvr>
    <a:masterClrMapping/>
  </p:clrMapOvr>
  <p:transition advTm="327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FD801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47484"/>
            <a:ext cx="9144000" cy="7005484"/>
          </a:xfrm>
        </p:spPr>
      </p:pic>
    </p:spTree>
  </p:cSld>
  <p:clrMapOvr>
    <a:masterClrMapping/>
  </p:clrMapOvr>
  <p:transition advTm="264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FD801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5" y="-315416"/>
            <a:ext cx="9396536" cy="7198959"/>
          </a:xfrm>
        </p:spPr>
      </p:pic>
    </p:spTree>
  </p:cSld>
  <p:clrMapOvr>
    <a:masterClrMapping/>
  </p:clrMapOvr>
  <p:transition advTm="317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11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260648"/>
            <a:ext cx="9144000" cy="6459753"/>
          </a:xfrm>
        </p:spPr>
      </p:pic>
      <p:sp>
        <p:nvSpPr>
          <p:cNvPr id="3" name="ZoneTexte 2"/>
          <p:cNvSpPr txBox="1"/>
          <p:nvPr/>
        </p:nvSpPr>
        <p:spPr>
          <a:xfrm>
            <a:off x="1331640" y="3573016"/>
            <a:ext cx="17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Silvio </a:t>
            </a:r>
            <a:r>
              <a:rPr lang="fr-FR" b="1" dirty="0" err="1" smtClean="0"/>
              <a:t>Belalcazar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3491880" y="908720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Colombia</a:t>
            </a:r>
            <a:r>
              <a:rPr lang="fr-FR" b="1" dirty="0" smtClean="0">
                <a:solidFill>
                  <a:schemeClr val="bg1"/>
                </a:solidFill>
              </a:rPr>
              <a:t> 1991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06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  <p:transition advTm="379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5" y="-171399"/>
            <a:ext cx="4941957" cy="7029400"/>
          </a:xfrm>
        </p:spPr>
      </p:pic>
    </p:spTree>
  </p:cSld>
  <p:clrMapOvr>
    <a:masterClrMapping/>
  </p:clrMapOvr>
  <p:transition advTm="314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222840" cy="6116158"/>
          </a:xfrm>
        </p:spPr>
      </p:pic>
      <p:sp>
        <p:nvSpPr>
          <p:cNvPr id="3" name="Rectangle 2"/>
          <p:cNvSpPr/>
          <p:nvPr/>
        </p:nvSpPr>
        <p:spPr>
          <a:xfrm>
            <a:off x="2987824" y="836712"/>
            <a:ext cx="828092" cy="360040"/>
          </a:xfrm>
          <a:prstGeom prst="wedgeRectCallout">
            <a:avLst>
              <a:gd name="adj1" fmla="val -43419"/>
              <a:gd name="adj2" fmla="val 3731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Jacky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6228184" y="548680"/>
            <a:ext cx="1728192" cy="468052"/>
          </a:xfrm>
          <a:prstGeom prst="wedgeRectCallout">
            <a:avLst>
              <a:gd name="adj1" fmla="val -43013"/>
              <a:gd name="adj2" fmla="val 3348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Jean Champion</a:t>
            </a:r>
            <a:endParaRPr lang="fr-FR" b="1" dirty="0"/>
          </a:p>
        </p:txBody>
      </p:sp>
    </p:spTree>
  </p:cSld>
  <p:clrMapOvr>
    <a:masterClrMapping/>
  </p:clrMapOvr>
  <p:transition advTm="3973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9230864" cy="6060152"/>
          </a:xfrm>
        </p:spPr>
      </p:pic>
    </p:spTree>
  </p:cSld>
  <p:clrMapOvr>
    <a:masterClrMapping/>
  </p:clrMapOvr>
  <p:transition advTm="308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SC_81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70432" y="0"/>
            <a:ext cx="10314432" cy="6858000"/>
          </a:xfrm>
        </p:spPr>
      </p:pic>
    </p:spTree>
  </p:cSld>
  <p:clrMapOvr>
    <a:masterClrMapping/>
  </p:clrMapOvr>
  <p:transition advTm="306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g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-12556"/>
            <a:ext cx="4896544" cy="6870556"/>
          </a:xfrm>
          <a:prstGeom prst="rect">
            <a:avLst/>
          </a:prstGeom>
        </p:spPr>
      </p:pic>
    </p:spTree>
  </p:cSld>
  <p:clrMapOvr>
    <a:masterClrMapping/>
  </p:clrMapOvr>
  <p:transition advTm="3154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Jacky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-54768"/>
            <a:ext cx="5184576" cy="6912768"/>
          </a:xfrm>
        </p:spPr>
      </p:pic>
    </p:spTree>
  </p:cSld>
  <p:clrMapOvr>
    <a:masterClrMapping/>
  </p:clrMapOvr>
  <p:transition advTm="2853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0236"/>
            <a:ext cx="9144000" cy="6386676"/>
          </a:xfrm>
        </p:spPr>
      </p:pic>
      <p:sp>
        <p:nvSpPr>
          <p:cNvPr id="3" name="ZoneTexte 2"/>
          <p:cNvSpPr txBox="1"/>
          <p:nvPr/>
        </p:nvSpPr>
        <p:spPr>
          <a:xfrm>
            <a:off x="5724128" y="248589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Colombia</a:t>
            </a:r>
            <a:r>
              <a:rPr lang="fr-FR" b="1" dirty="0" smtClean="0">
                <a:solidFill>
                  <a:schemeClr val="bg1"/>
                </a:solidFill>
              </a:rPr>
              <a:t> 1992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707904" y="2745794"/>
            <a:ext cx="1037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Victor</a:t>
            </a:r>
          </a:p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Merchan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51901" y="3123168"/>
            <a:ext cx="1237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Xavier</a:t>
            </a:r>
          </a:p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Mourichon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97419" y="326166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Jacky</a:t>
            </a:r>
            <a:endParaRPr lang="fr-F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3341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998 JAG JPG S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9133858" cy="5928704"/>
          </a:xfrm>
        </p:spPr>
      </p:pic>
    </p:spTree>
  </p:cSld>
  <p:clrMapOvr>
    <a:masterClrMapping/>
  </p:clrMapOvr>
  <p:transition advTm="2654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11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260647"/>
            <a:ext cx="9144000" cy="6428395"/>
          </a:xfrm>
        </p:spPr>
      </p:pic>
      <p:sp>
        <p:nvSpPr>
          <p:cNvPr id="5" name="ZoneTexte 4"/>
          <p:cNvSpPr txBox="1"/>
          <p:nvPr/>
        </p:nvSpPr>
        <p:spPr>
          <a:xfrm>
            <a:off x="1979712" y="2996952"/>
            <a:ext cx="17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Silvio </a:t>
            </a:r>
            <a:r>
              <a:rPr lang="fr-FR" b="1" dirty="0" err="1" smtClean="0"/>
              <a:t>Belalcazar</a:t>
            </a:r>
            <a:endParaRPr lang="fr-FR" b="1" dirty="0"/>
          </a:p>
        </p:txBody>
      </p:sp>
    </p:spTree>
  </p:cSld>
  <p:clrMapOvr>
    <a:masterClrMapping/>
  </p:clrMapOvr>
  <p:transition advTm="303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998 JPG JAG Eric F S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33858" cy="5928704"/>
          </a:xfrm>
        </p:spPr>
      </p:pic>
      <p:sp>
        <p:nvSpPr>
          <p:cNvPr id="3" name="ZoneTexte 2"/>
          <p:cNvSpPr txBox="1"/>
          <p:nvPr/>
        </p:nvSpPr>
        <p:spPr>
          <a:xfrm>
            <a:off x="6300192" y="980728"/>
            <a:ext cx="111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Eric </a:t>
            </a:r>
            <a:r>
              <a:rPr lang="fr-FR" b="1" dirty="0" err="1" smtClean="0">
                <a:solidFill>
                  <a:schemeClr val="bg1"/>
                </a:solidFill>
              </a:rPr>
              <a:t>Fouré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34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Villardebo JAG Mather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5881255"/>
          </a:xfrm>
        </p:spPr>
      </p:pic>
      <p:sp>
        <p:nvSpPr>
          <p:cNvPr id="5" name="ZoneTexte 4"/>
          <p:cNvSpPr txBox="1"/>
          <p:nvPr/>
        </p:nvSpPr>
        <p:spPr>
          <a:xfrm>
            <a:off x="2195736" y="4941168"/>
            <a:ext cx="1167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Anselme</a:t>
            </a:r>
          </a:p>
          <a:p>
            <a:pPr algn="ctr"/>
            <a:r>
              <a:rPr lang="fr-FR" b="1" dirty="0" err="1" smtClean="0">
                <a:solidFill>
                  <a:srgbClr val="FFFF00"/>
                </a:solidFill>
              </a:rPr>
              <a:t>Villardebo</a:t>
            </a:r>
            <a:endParaRPr lang="fr-F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3037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Villardebo JAG 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51174" cy="5904656"/>
          </a:xfrm>
        </p:spPr>
      </p:pic>
      <p:sp>
        <p:nvSpPr>
          <p:cNvPr id="3" name="ZoneTexte 2"/>
          <p:cNvSpPr txBox="1"/>
          <p:nvPr/>
        </p:nvSpPr>
        <p:spPr>
          <a:xfrm>
            <a:off x="311345" y="4437112"/>
            <a:ext cx="1167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Anselme</a:t>
            </a:r>
          </a:p>
          <a:p>
            <a:pPr algn="ctr"/>
            <a:r>
              <a:rPr lang="fr-FR" b="1" dirty="0" err="1" smtClean="0">
                <a:solidFill>
                  <a:schemeClr val="bg1"/>
                </a:solidFill>
              </a:rPr>
              <a:t>Villardebo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636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Jack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-54768"/>
            <a:ext cx="5184576" cy="6912768"/>
          </a:xfrm>
        </p:spPr>
      </p:pic>
      <p:sp>
        <p:nvSpPr>
          <p:cNvPr id="5" name="Rectangle 4"/>
          <p:cNvSpPr/>
          <p:nvPr/>
        </p:nvSpPr>
        <p:spPr>
          <a:xfrm rot="19934602">
            <a:off x="1043608" y="2106489"/>
            <a:ext cx="22758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Gracias</a:t>
            </a:r>
          </a:p>
          <a:p>
            <a:pPr algn="ctr"/>
            <a:r>
              <a:rPr lang="fr-FR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Jacky !</a:t>
            </a:r>
            <a:endParaRPr lang="fr-F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3540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01 Cocktail inaugur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ZoneTexte 2"/>
          <p:cNvSpPr txBox="1"/>
          <p:nvPr/>
        </p:nvSpPr>
        <p:spPr>
          <a:xfrm>
            <a:off x="4860032" y="1876182"/>
            <a:ext cx="189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Xavier </a:t>
            </a:r>
            <a:r>
              <a:rPr lang="fr-FR" b="1" dirty="0" err="1" smtClean="0">
                <a:solidFill>
                  <a:schemeClr val="bg1"/>
                </a:solidFill>
              </a:rPr>
              <a:t>Mourichon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92280" y="836712"/>
            <a:ext cx="1431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Jean-Vincent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Escalant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05 GHI Jacky Gan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70431" y="0"/>
            <a:ext cx="10314432" cy="6858000"/>
          </a:xfrm>
        </p:spPr>
      </p:pic>
    </p:spTree>
  </p:cSld>
  <p:clrMapOvr>
    <a:masterClrMapping/>
  </p:clrMapOvr>
  <p:transition advTm="257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07 JA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Tm="283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08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9144000" cy="6143625"/>
          </a:xfrm>
        </p:spPr>
      </p:pic>
    </p:spTree>
  </p:cSld>
  <p:clrMapOvr>
    <a:masterClrMapping/>
  </p:clrMapOvr>
  <p:transition advTm="290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sc_81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404664"/>
            <a:ext cx="9297949" cy="6182147"/>
          </a:xfrm>
        </p:spPr>
      </p:pic>
    </p:spTree>
  </p:cSld>
  <p:clrMapOvr>
    <a:masterClrMapping/>
  </p:clrMapOvr>
  <p:transition advTm="271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08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219147" cy="6165305"/>
          </a:xfrm>
        </p:spPr>
      </p:pic>
    </p:spTree>
  </p:cSld>
  <p:clrMapOvr>
    <a:masterClrMapping/>
  </p:clrMapOvr>
  <p:transition advTm="3112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29</Words>
  <Application>Microsoft Office PowerPoint</Application>
  <PresentationFormat>Affichage à l'écran (4:3)</PresentationFormat>
  <Paragraphs>21</Paragraphs>
  <Slides>32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CIRAD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Lescot</dc:creator>
  <cp:lastModifiedBy>lescot.t</cp:lastModifiedBy>
  <cp:revision>51</cp:revision>
  <dcterms:created xsi:type="dcterms:W3CDTF">2011-04-07T08:17:08Z</dcterms:created>
  <dcterms:modified xsi:type="dcterms:W3CDTF">2013-09-11T14:11:27Z</dcterms:modified>
</cp:coreProperties>
</file>